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74568" autoAdjust="0"/>
  </p:normalViewPr>
  <p:slideViewPr>
    <p:cSldViewPr>
      <p:cViewPr varScale="1">
        <p:scale>
          <a:sx n="83" d="100"/>
          <a:sy n="83" d="100"/>
        </p:scale>
        <p:origin x="222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696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Spezialisierungen können auch von Hand</a:t>
            </a:r>
            <a:r>
              <a:rPr lang="de-DE" altLang="de-DE" baseline="0" smtClean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 smtClean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</a:t>
            </a:r>
            <a:r>
              <a:rPr lang="de-DE" smtClean="0"/>
              <a:t>nur schwer vom Entwickler überprüft</a:t>
            </a:r>
            <a:r>
              <a:rPr lang="de-DE" baseline="0" smtClean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Eine Dokumentation des des erwarteten Verhaltens der Schnittstellenimplementierung erfolgt tendenziell über unstrukturierte Kommentare (bspw. https://en.cppreference.com/w/cpp/concept/OutputIterator )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8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7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2018-09-10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2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3.bin"/><Relationship Id="rId9" Type="http://schemas.openxmlformats.org/officeDocument/2006/relationships/package" Target="../embeddings/Microsoft_Excel-Arbeitsblatt2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</a:t>
            </a:r>
            <a:r>
              <a:rPr lang="de-DE" b="1" noProof="0" smtClean="0"/>
              <a:t>Fragen außerhalb des Praktikums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smtClean="0"/>
              <a:t>"pass/call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err="1" smtClean="0"/>
              <a:t>value</a:t>
            </a:r>
            <a:r>
              <a:rPr lang="de-DE" noProof="0" smtClean="0"/>
              <a:t>"</a:t>
            </a:r>
            <a:endParaRPr lang="de-DE" noProof="0" dirty="0" smtClean="0"/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8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9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</a:t>
              </a:r>
              <a:r>
                <a:rPr lang="de-DE" smtClean="0">
                  <a:latin typeface="Consolas" panose="020B0609020204030204" pitchFamily="49" charset="0"/>
                  <a:cs typeface="Consolas" panose="020B0609020204030204" pitchFamily="49" charset="0"/>
                </a:rPr>
                <a:t>new EnergyMinimizingStrategy</a:t>
              </a:r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 smtClean="0"/>
              <a:t>Umwandlung von c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</a:t>
            </a:r>
            <a:r>
              <a:rPr lang="de-DE" noProof="0" smtClean="0"/>
              <a:t>Umwandlung </a:t>
            </a:r>
            <a:r>
              <a:rPr lang="de-DE" smtClean="0"/>
              <a:t>in Typ C</a:t>
            </a:r>
            <a:endParaRPr lang="de-DE" noProof="0" dirty="0" smtClean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 (z.B.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smtClean="0">
                <a:solidFill>
                  <a:schemeClr val="bg1"/>
                </a:solidFill>
              </a:rPr>
              <a:t>Cast </a:t>
            </a:r>
            <a:r>
              <a:rPr lang="de-DE" smtClean="0">
                <a:solidFill>
                  <a:schemeClr val="bg1"/>
                </a:solidFill>
              </a:rPr>
              <a:t>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induzierten Schnittstelle?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</a:t>
            </a:r>
            <a:r>
              <a:rPr lang="de-DE" noProof="0" smtClean="0"/>
              <a:t>freien Experimentieren</a:t>
            </a:r>
          </a:p>
          <a:p>
            <a:r>
              <a:rPr lang="de-DE" b="1" smtClean="0"/>
              <a:t>Boardmaße</a:t>
            </a:r>
            <a:r>
              <a:rPr lang="de-DE" smtClean="0"/>
              <a:t>: 235mm x 172mm</a:t>
            </a:r>
          </a:p>
          <a:p>
            <a:r>
              <a:rPr lang="de-DE" noProof="0" smtClean="0"/>
              <a:t>Boards können gerne bei uns </a:t>
            </a:r>
            <a:r>
              <a:rPr lang="de-DE" b="1" noProof="0" smtClean="0"/>
              <a:t>ausgeliehen </a:t>
            </a:r>
            <a:r>
              <a:rPr lang="de-DE" noProof="0" smtClean="0"/>
              <a:t>werden!</a:t>
            </a:r>
            <a:endParaRPr lang="de-DE" noProof="0" dirty="0" smtClean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Eclipse/CodeLite/…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</a:t>
            </a:r>
            <a:r>
              <a:rPr lang="de-DE" altLang="de-DE" sz="1800" smtClean="0"/>
              <a:t>Funktion</a:t>
            </a:r>
            <a:r>
              <a:rPr lang="de-DE" altLang="de-DE" sz="1800" b="0" smtClean="0"/>
              <a:t> und </a:t>
            </a:r>
            <a:r>
              <a:rPr lang="de-DE" altLang="de-DE" sz="1800" smtClean="0"/>
              <a:t>Methode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</a:t>
            </a:r>
            <a:r>
              <a:rPr lang="en-US" b="1" smtClean="0"/>
              <a:t>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</a:t>
            </a:r>
            <a:r>
              <a:rPr lang="de-DE" sz="2000" noProof="0" smtClean="0"/>
              <a:t>verfügbar sein (werden aber zur Linkzeit von einer LIB-Datei begleitet).</a:t>
            </a: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Fortgeschrittene </a:t>
            </a:r>
            <a:r>
              <a:rPr lang="de-DE" b="1"/>
              <a:t>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 smtClean="0"/>
              <a:t>Funktionszeiger</a:t>
            </a:r>
            <a:r>
              <a:rPr lang="de-DE"/>
              <a:t>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*iter;}</a:t>
            </a:r>
            <a:r>
              <a:rPr lang="de-DE" sz="1400" smtClean="0"/>
              <a:t> 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gauss(1);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90796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990796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 smtClean="0">
                <a:solidFill>
                  <a:schemeClr val="bg1"/>
                </a:solidFill>
              </a:rPr>
              <a:t> entspricht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16255</Words>
  <Application>Microsoft Office PowerPoint</Application>
  <PresentationFormat>Bildschirmpräsentation (4:3)</PresentationFormat>
  <Paragraphs>4889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2509</cp:revision>
  <cp:lastPrinted>2018-04-11T06:17:22Z</cp:lastPrinted>
  <dcterms:created xsi:type="dcterms:W3CDTF">2008-08-19T13:25:11Z</dcterms:created>
  <dcterms:modified xsi:type="dcterms:W3CDTF">2018-09-10T06:47:14Z</dcterms:modified>
</cp:coreProperties>
</file>